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ABD7891-EF0F-4A99-8D02-42B03444CE5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59C21D1-77C8-4352-AA8F-E1BC6313E7CD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1FF4092-006E-4767-8CDB-D36D4A01FD65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6EEFCBA-3DE3-4286-B38E-5D4851614D19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9A328B2-D93F-4300-A730-F9160E0C5B88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B00F9A9-F12B-46D1-AF81-43C4F74F242C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C3DBD11-E3EC-46C5-BC00-A42B3D2BF9C1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8951014-9712-4329-861E-822831C4DC5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28EDA09-3CB8-4E95-B29C-4C6464BC72EC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2CC5A2A8-6797-4887-AD12-934812BE365D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0017882-425E-485B-9E7D-39653923A80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19AB82E-2199-4A73-9104-D1D6AF733FA0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F82FEFE-F755-4EC7-962A-98A4DFE629C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D87876C-F0FD-47B6-BC68-37D49BBB8439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7883AB65-3118-4CE2-B75D-965A12421D5D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EC03C49-D9EE-4F30-B6A7-5A0F529BC1CF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6173BAF-33E2-4E44-8A45-56507EFFA117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0DE3CD6-90F5-4393-947F-3777BBF7A19E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471174B-C525-4FD7-8D12-7A9F11050D2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F5AFBD6-DD93-44D3-AF00-C4CD2D51F2D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0AACA02-2318-44FA-8A1C-D1736FA627C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C4D3700-B355-4F7A-B849-0F8C2CAD8B24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05A2227-771B-4F5A-A16D-DF27E967B9AE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4400" b="0" strike="noStrike" spc="-1"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3E51A52-E744-421E-BC80-DB69FCD328A0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Calibri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defRPr lang="pt-BR" sz="1400" b="0" strike="noStrike" spc="-1">
                <a:latin typeface="Calibri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20C06E19-9040-4AB2-9432-DFCB1019144A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>
              <a:defRPr lang="pt-BR" sz="1400" b="0" strike="noStrike" spc="-1">
                <a:latin typeface="Calibri"/>
              </a:defRPr>
            </a:lvl1pPr>
          </a:lstStyle>
          <a:p>
            <a:r>
              <a:rPr lang="pt-BR" sz="1400" b="0" strike="noStrike" spc="-1">
                <a:latin typeface="Calibri"/>
              </a:rPr>
              <a:t>&lt;date/time&gt;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defRPr lang="pt-BR" sz="1400" b="0" strike="noStrike" spc="-1">
                <a:latin typeface="Calibri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pt-BR" sz="1400" b="0" strike="noStrike" spc="-1">
                <a:latin typeface="Calibri"/>
              </a:rPr>
              <a:t>&lt;footer&gt;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defRPr lang="pt-BR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</a:pPr>
            <a:fld id="{C9C69112-A2E0-4E0B-8749-7FAABDAE8205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</p:spPr>
        <p:txBody>
          <a:bodyPr lIns="90000" tIns="45000" rIns="90000" bIns="45000" anchor="ctr">
            <a:noAutofit/>
          </a:bodyPr>
          <a:lstStyle>
            <a:lvl1pPr>
              <a:defRPr lang="pt-BR" sz="1400" b="0" strike="noStrike" spc="-1">
                <a:latin typeface="Calibri"/>
              </a:defRPr>
            </a:lvl1pPr>
          </a:lstStyle>
          <a:p>
            <a:r>
              <a:rPr lang="pt-BR" sz="1400" b="0" strike="noStrike" spc="-1">
                <a:latin typeface="Calibri"/>
              </a:rPr>
              <a:t>&lt;date/time&gt;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>
                <a:latin typeface="Calibri"/>
              </a:rPr>
              <a:t>Click to edit the title text format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ítulo 1"/>
          <p:cNvSpPr/>
          <p:nvPr/>
        </p:nvSpPr>
        <p:spPr>
          <a:xfrm>
            <a:off x="2928240" y="2104920"/>
            <a:ext cx="8573760" cy="189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90000"/>
              </a:lnSpc>
            </a:pPr>
            <a:r>
              <a:rPr lang="pt-BR" sz="6000" b="0" strike="noStrike" spc="-1">
                <a:solidFill>
                  <a:srgbClr val="861E4D"/>
                </a:solidFill>
                <a:latin typeface="Corbel"/>
              </a:rPr>
              <a:t>Título do Trabalho</a:t>
            </a:r>
            <a:endParaRPr lang="pt-BR" sz="6000" b="0" strike="noStrike" spc="-1">
              <a:latin typeface="Calibri"/>
            </a:endParaRPr>
          </a:p>
        </p:txBody>
      </p:sp>
      <p:sp>
        <p:nvSpPr>
          <p:cNvPr id="83" name="Subtítulo 2"/>
          <p:cNvSpPr/>
          <p:nvPr/>
        </p:nvSpPr>
        <p:spPr>
          <a:xfrm>
            <a:off x="4515480" y="3996360"/>
            <a:ext cx="6986880" cy="138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orbel"/>
              </a:rPr>
              <a:t>Autores</a:t>
            </a: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2400" b="0" strike="noStrike" spc="-1">
              <a:latin typeface="Calibri"/>
            </a:endParaRPr>
          </a:p>
          <a:p>
            <a:pPr algn="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1800" b="0" i="1" strike="noStrike" spc="-1">
                <a:solidFill>
                  <a:srgbClr val="009999"/>
                </a:solidFill>
                <a:latin typeface="Corbel"/>
              </a:rPr>
              <a:t>Filiação dos autores</a:t>
            </a:r>
            <a:endParaRPr lang="pt-BR" sz="18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85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Introdução</a:t>
            </a:r>
            <a:endParaRPr lang="pt-BR" sz="4200" b="0" strike="noStrike" spc="-1">
              <a:latin typeface="Calibri"/>
            </a:endParaRPr>
          </a:p>
        </p:txBody>
      </p:sp>
      <p:sp>
        <p:nvSpPr>
          <p:cNvPr id="86" name="CaixaDeTexto 3"/>
          <p:cNvSpPr/>
          <p:nvPr/>
        </p:nvSpPr>
        <p:spPr>
          <a:xfrm>
            <a:off x="2486160" y="6026760"/>
            <a:ext cx="9295560" cy="637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  <a:ea typeface="DejaVu Sans"/>
              </a:rPr>
              <a:t>Incluir o objetivo.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  <a:ea typeface="DejaVu Sans"/>
              </a:rPr>
              <a:t>Aumentar o número de slides se for necessário.</a:t>
            </a:r>
            <a:endParaRPr lang="pt-BR" sz="1200" b="0" strike="noStrike" spc="-1"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8080"/>
                </a:solidFill>
                <a:latin typeface="Calibri"/>
                <a:ea typeface="DejaVu Sans"/>
              </a:rPr>
              <a:t>Respeitar o padrão de cores e formatação de slides, fontes etc. </a:t>
            </a:r>
            <a:r>
              <a:rPr lang="pt-BR" sz="1200" b="0" strike="noStrike" spc="-1">
                <a:solidFill>
                  <a:srgbClr val="FF011B"/>
                </a:solidFill>
                <a:latin typeface="Calibri"/>
                <a:ea typeface="DejaVu Sans"/>
              </a:rPr>
              <a:t>(excluir essa informação)</a:t>
            </a:r>
            <a:endParaRPr lang="pt-BR" sz="1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88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Material e métodos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90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Resultados e discussão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3000" b="1" strike="noStrike" spc="-1">
                <a:solidFill>
                  <a:srgbClr val="008080"/>
                </a:solidFill>
                <a:latin typeface="Corbel"/>
              </a:rPr>
              <a:t>Subtítulo</a:t>
            </a:r>
            <a:r>
              <a:rPr lang="pt-BR" sz="2800" b="0" strike="noStrike" spc="-1">
                <a:solidFill>
                  <a:srgbClr val="000000"/>
                </a:solidFill>
                <a:latin typeface="Corbel"/>
              </a:rPr>
              <a:t> </a:t>
            </a:r>
            <a:r>
              <a:rPr lang="pt-BR" sz="1200" b="0" strike="noStrike" spc="-1">
                <a:solidFill>
                  <a:srgbClr val="000000"/>
                </a:solidFill>
                <a:latin typeface="Corbel"/>
              </a:rPr>
              <a:t>(quando for necessário)</a:t>
            </a:r>
            <a:endParaRPr lang="pt-BR" sz="1200" b="0" strike="noStrike" spc="-1"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12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1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2</a:t>
            </a:r>
            <a:endParaRPr lang="pt-BR" sz="2500" b="0" strike="noStrike" spc="-1">
              <a:latin typeface="Calibri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Tópico 3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92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Conclusão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500" b="0" strike="noStrike" spc="-1">
                <a:solidFill>
                  <a:srgbClr val="000000"/>
                </a:solidFill>
                <a:latin typeface="Corbel"/>
              </a:rPr>
              <a:t>Inclua referências mais importantes.</a:t>
            </a:r>
            <a:endParaRPr lang="pt-BR" sz="2500" b="0" strike="noStrike" spc="-1">
              <a:latin typeface="Calibri"/>
            </a:endParaRPr>
          </a:p>
        </p:txBody>
      </p:sp>
      <p:sp>
        <p:nvSpPr>
          <p:cNvPr id="94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Referências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Espaço Reservado para Conteúdo 2"/>
          <p:cNvSpPr/>
          <p:nvPr/>
        </p:nvSpPr>
        <p:spPr>
          <a:xfrm>
            <a:off x="2495520" y="1692360"/>
            <a:ext cx="9286200" cy="4764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Insira aqui seus agradecimentos a instituições e empresas parceiras ou financiadoras de sua pesquisa.</a:t>
            </a:r>
            <a:endParaRPr lang="pt-BR" sz="2400" b="0" strike="noStrike" spc="-1">
              <a:latin typeface="Calibri"/>
            </a:endParaRPr>
          </a:p>
        </p:txBody>
      </p:sp>
      <p:sp>
        <p:nvSpPr>
          <p:cNvPr id="96" name="CaixaDeTexto 1"/>
          <p:cNvSpPr/>
          <p:nvPr/>
        </p:nvSpPr>
        <p:spPr>
          <a:xfrm>
            <a:off x="2486160" y="638280"/>
            <a:ext cx="9295560" cy="730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4200" b="1" strike="noStrike" spc="-1">
                <a:solidFill>
                  <a:srgbClr val="861E4D"/>
                </a:solidFill>
                <a:latin typeface="Corbel"/>
                <a:ea typeface="DejaVu Sans"/>
              </a:rPr>
              <a:t>Agradecimentos</a:t>
            </a:r>
            <a:endParaRPr lang="pt-BR" sz="4200" b="0" strike="noStrike" spc="-1"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116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Corbel</vt:lpstr>
      <vt:lpstr>DejaVu Sans</vt:lpstr>
      <vt:lpstr>Symbol</vt:lpstr>
      <vt:lpstr>Wingdings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User</dc:creator>
  <dc:description/>
  <cp:lastModifiedBy>Pedro Paulo Ferreira Silva</cp:lastModifiedBy>
  <cp:revision>16</cp:revision>
  <dcterms:created xsi:type="dcterms:W3CDTF">2020-09-22T12:35:55Z</dcterms:created>
  <dcterms:modified xsi:type="dcterms:W3CDTF">2024-08-20T13:43:19Z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8</vt:r8>
  </property>
</Properties>
</file>